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459" r:id="rId2"/>
    <p:sldId id="764" r:id="rId3"/>
    <p:sldId id="765" r:id="rId4"/>
    <p:sldId id="766" r:id="rId5"/>
    <p:sldId id="767" r:id="rId6"/>
    <p:sldId id="768" r:id="rId7"/>
    <p:sldId id="769" r:id="rId8"/>
    <p:sldId id="770" r:id="rId9"/>
    <p:sldId id="758" r:id="rId10"/>
    <p:sldId id="453" r:id="rId11"/>
    <p:sldId id="447" r:id="rId12"/>
    <p:sldId id="448" r:id="rId13"/>
    <p:sldId id="449" r:id="rId14"/>
    <p:sldId id="736" r:id="rId15"/>
    <p:sldId id="518" r:id="rId16"/>
    <p:sldId id="520" r:id="rId17"/>
    <p:sldId id="521" r:id="rId18"/>
    <p:sldId id="771" r:id="rId19"/>
    <p:sldId id="772" r:id="rId20"/>
    <p:sldId id="773" r:id="rId21"/>
    <p:sldId id="774" r:id="rId22"/>
    <p:sldId id="775" r:id="rId23"/>
    <p:sldId id="605" r:id="rId24"/>
    <p:sldId id="540" r:id="rId25"/>
    <p:sldId id="741" r:id="rId26"/>
    <p:sldId id="761" r:id="rId27"/>
    <p:sldId id="759" r:id="rId28"/>
    <p:sldId id="762" r:id="rId29"/>
    <p:sldId id="776" r:id="rId30"/>
    <p:sldId id="763" r:id="rId31"/>
    <p:sldId id="465" r:id="rId32"/>
    <p:sldId id="466" r:id="rId33"/>
    <p:sldId id="467" r:id="rId34"/>
    <p:sldId id="474" r:id="rId35"/>
    <p:sldId id="695" r:id="rId36"/>
    <p:sldId id="696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>
      <p:cViewPr varScale="1">
        <p:scale>
          <a:sx n="111" d="100"/>
          <a:sy n="111" d="100"/>
        </p:scale>
        <p:origin x="181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21/01/2023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22-01-2023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A</a:t>
            </a: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mazing Love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2456623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Billy J. Foote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1996 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I'm forgiven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Because You were forsaken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I'm accepted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were condemned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I'm alive and well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Spirit is within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Because You died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rose again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Amazing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How can it be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my King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Would die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Amazing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know it's true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It's my joy to </a:t>
            </a:r>
            <a:r>
              <a:rPr lang="en-GB" sz="4400" dirty="0" err="1">
                <a:solidFill>
                  <a:schemeClr val="bg1"/>
                </a:solidFill>
              </a:rPr>
              <a:t>honor</a:t>
            </a:r>
            <a:r>
              <a:rPr lang="en-GB" sz="4400" dirty="0">
                <a:solidFill>
                  <a:schemeClr val="bg1"/>
                </a:solidFill>
              </a:rPr>
              <a:t>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all I do I </a:t>
            </a:r>
            <a:r>
              <a:rPr lang="en-GB" sz="4400" dirty="0" err="1">
                <a:solidFill>
                  <a:schemeClr val="bg1"/>
                </a:solidFill>
              </a:rPr>
              <a:t>honor</a:t>
            </a:r>
            <a:r>
              <a:rPr lang="en-GB" sz="4400" dirty="0">
                <a:solidFill>
                  <a:schemeClr val="bg1"/>
                </a:solidFill>
              </a:rPr>
              <a:t>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my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my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You are my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You are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884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Give You My Heart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1866132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Reuben Morgan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1995 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desire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honour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with all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worship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I have within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that I adore is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Lord I give You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give You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live for You alone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that I take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moment I'm awake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have Your way in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17282326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In Christ Alone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3350395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Keith Getty | Stuart Townend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17254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In Christ alone my hope is found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 is my light my strength my song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Cornerstone this solid Ground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Firm through the fiercest drought and storm</a:t>
            </a:r>
          </a:p>
          <a:p>
            <a:r>
              <a:rPr lang="en-GB" sz="3800" dirty="0">
                <a:solidFill>
                  <a:schemeClr val="bg1"/>
                </a:solidFill>
              </a:rPr>
              <a:t>What heights of love what depths of peace</a:t>
            </a:r>
          </a:p>
          <a:p>
            <a:r>
              <a:rPr lang="en-GB" sz="3800" dirty="0">
                <a:solidFill>
                  <a:schemeClr val="bg1"/>
                </a:solidFill>
              </a:rPr>
              <a:t>When fears are stilled when strivings cease</a:t>
            </a:r>
          </a:p>
          <a:p>
            <a:r>
              <a:rPr lang="en-GB" sz="3800" dirty="0">
                <a:solidFill>
                  <a:schemeClr val="bg1"/>
                </a:solidFill>
              </a:rPr>
              <a:t>My Comforter my All in All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love of Christ I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653944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Glorious Day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7081388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Jason Ingram | Jonathan Smith | Kristian Stanfill | Sean Curran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2017 KPS 1.0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Sounds Of Jericho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 Together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Hickory Bill Doc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6995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In Christ alone who took on flesh</a:t>
            </a:r>
          </a:p>
          <a:p>
            <a:r>
              <a:rPr lang="en-GB" sz="3800" dirty="0">
                <a:solidFill>
                  <a:schemeClr val="bg1"/>
                </a:solidFill>
              </a:rPr>
              <a:t>Fullness of God in helpless babe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gift of love and righteousness</a:t>
            </a:r>
          </a:p>
          <a:p>
            <a:r>
              <a:rPr lang="en-GB" sz="3800" dirty="0">
                <a:solidFill>
                  <a:schemeClr val="bg1"/>
                </a:solidFill>
              </a:rPr>
              <a:t>Scorned by the ones He came to save</a:t>
            </a:r>
          </a:p>
          <a:p>
            <a:r>
              <a:rPr lang="en-GB" sz="3800" dirty="0">
                <a:solidFill>
                  <a:schemeClr val="bg1"/>
                </a:solidFill>
              </a:rPr>
              <a:t>Till on that cross as Jesus died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The wrath of God was satisfied</a:t>
            </a:r>
          </a:p>
          <a:p>
            <a:r>
              <a:rPr lang="en-GB" sz="3800" dirty="0">
                <a:solidFill>
                  <a:schemeClr val="bg1"/>
                </a:solidFill>
              </a:rPr>
              <a:t>For every sin on Him was laid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death of Christ I 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217356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in the ground His body lay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of the world by darkness slain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Then bursting forth in glorious Day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 from the grave He rose again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as He stands in victory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Sin's curse has lost its grip on me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I am His and He is mine</a:t>
            </a:r>
          </a:p>
          <a:p>
            <a:r>
              <a:rPr lang="en-GB" sz="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Bought with the precious blood of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207973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3800" dirty="0">
                <a:solidFill>
                  <a:schemeClr val="bg1"/>
                </a:solidFill>
              </a:rPr>
              <a:t>No guilt in life no fear in death</a:t>
            </a:r>
          </a:p>
          <a:p>
            <a:r>
              <a:rPr lang="en-GB" sz="3800" dirty="0">
                <a:solidFill>
                  <a:schemeClr val="bg1"/>
                </a:solidFill>
              </a:rPr>
              <a:t>This is the power of Christ in me</a:t>
            </a:r>
          </a:p>
          <a:p>
            <a:r>
              <a:rPr lang="en-GB" sz="3800" dirty="0">
                <a:solidFill>
                  <a:schemeClr val="bg1"/>
                </a:solidFill>
              </a:rPr>
              <a:t>From life's first cry to final breath</a:t>
            </a:r>
          </a:p>
          <a:p>
            <a:r>
              <a:rPr lang="en-GB" sz="3800" dirty="0">
                <a:solidFill>
                  <a:schemeClr val="bg1"/>
                </a:solidFill>
              </a:rPr>
              <a:t>Jesus commands my destiny</a:t>
            </a:r>
          </a:p>
          <a:p>
            <a:r>
              <a:rPr lang="en-GB" sz="3800" dirty="0">
                <a:solidFill>
                  <a:schemeClr val="bg1"/>
                </a:solidFill>
              </a:rPr>
              <a:t>No power of hell no scheme of man</a:t>
            </a:r>
          </a:p>
          <a:p>
            <a:r>
              <a:rPr lang="en-GB" sz="3800" dirty="0">
                <a:solidFill>
                  <a:schemeClr val="bg1"/>
                </a:solidFill>
              </a:rPr>
              <a:t>Can ever pluck me from His hand</a:t>
            </a:r>
          </a:p>
          <a:p>
            <a:r>
              <a:rPr lang="en-GB" sz="3800" dirty="0">
                <a:solidFill>
                  <a:schemeClr val="bg1"/>
                </a:solidFill>
              </a:rPr>
              <a:t>Till He returns or calls me home</a:t>
            </a:r>
          </a:p>
          <a:p>
            <a:r>
              <a:rPr lang="en-GB" sz="3800" dirty="0">
                <a:solidFill>
                  <a:schemeClr val="bg1"/>
                </a:solidFill>
              </a:rPr>
              <a:t>Here in the power of Christ I'll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9550363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4" name="Picture 3" descr="A picture containing text, screenshot, sign&#10;&#10;Description automatically generated">
            <a:extLst>
              <a:ext uri="{FF2B5EF4-FFF2-40B4-BE49-F238E27FC236}">
                <a16:creationId xmlns:a16="http://schemas.microsoft.com/office/drawing/2014/main" id="{6C5C9096-A1AD-3195-2CA6-B37DA85F01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2" r="9231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590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7707" y="0"/>
            <a:ext cx="7328585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5E1F702E-FF7B-35A5-CB22-D42E759E5D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52" r="1" b="2107"/>
          <a:stretch/>
        </p:blipFill>
        <p:spPr>
          <a:xfrm>
            <a:off x="1095447" y="10"/>
            <a:ext cx="6953105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87FD03E-7A37-4C26-45C1-BAE99E25D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632" y="643466"/>
            <a:ext cx="409473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974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F080DD-9A55-9387-699C-C853F1D6DE70}"/>
              </a:ext>
            </a:extLst>
          </p:cNvPr>
          <p:cNvSpPr txBox="1"/>
          <p:nvPr/>
        </p:nvSpPr>
        <p:spPr>
          <a:xfrm>
            <a:off x="251520" y="476672"/>
            <a:ext cx="33555728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🇳 🇪 🇼 🇩 🇦 🇾  2⃣0⃣2⃣3⃣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Parents/Carers of 11-18 </a:t>
            </a:r>
            <a:r>
              <a:rPr lang="en-GB" dirty="0" err="1">
                <a:solidFill>
                  <a:schemeClr val="bg1"/>
                </a:solidFill>
              </a:rPr>
              <a:t>yr</a:t>
            </a:r>
            <a:r>
              <a:rPr lang="en-GB" dirty="0">
                <a:solidFill>
                  <a:schemeClr val="bg1"/>
                </a:solidFill>
              </a:rPr>
              <a:t> olds (year groups 6 - year groups 13)...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BOOKINGS ARE NOW OPEN!!</a:t>
            </a:r>
          </a:p>
          <a:p>
            <a:r>
              <a:rPr lang="en-GB" dirty="0">
                <a:solidFill>
                  <a:schemeClr val="bg1"/>
                </a:solidFill>
              </a:rPr>
              <a:t>All the relevant info- including links to each of the 3 booking steps are in </a:t>
            </a:r>
          </a:p>
          <a:p>
            <a:r>
              <a:rPr lang="en-GB" dirty="0">
                <a:solidFill>
                  <a:schemeClr val="bg1"/>
                </a:solidFill>
              </a:rPr>
              <a:t>the letter linked below:👇🏼👇🏼👇🏼👇🏼👇🏼👇🏼👇🏼👇🏼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Bit.ly/newday2023invitePlease note, the early bird cut off is 31st Jan.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Do get in touch if you have any questions or need to talk about finances!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202 days and counting...⏳⛺🎪⛺🎪⛺🎪⛺🎪⛺🎪Ps.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Here's a brief 60 second </a:t>
            </a:r>
            <a:r>
              <a:rPr lang="en-GB" dirty="0" err="1">
                <a:solidFill>
                  <a:schemeClr val="bg1"/>
                </a:solidFill>
              </a:rPr>
              <a:t>Newday</a:t>
            </a:r>
            <a:r>
              <a:rPr lang="en-GB" dirty="0">
                <a:solidFill>
                  <a:schemeClr val="bg1"/>
                </a:solidFill>
              </a:rPr>
              <a:t> promo for anyone who needs it...</a:t>
            </a:r>
          </a:p>
        </p:txBody>
      </p:sp>
    </p:spTree>
    <p:extLst>
      <p:ext uri="{BB962C8B-B14F-4D97-AF65-F5344CB8AC3E}">
        <p14:creationId xmlns:p14="http://schemas.microsoft.com/office/powerpoint/2010/main" val="35055951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A61D4F-060E-5A55-03EE-7E8A9F68E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96" y="295942"/>
            <a:ext cx="7474808" cy="626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233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buried beneath my shame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Who could carry that kind of weight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9869695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33381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heart and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mind</a:t>
            </a:r>
          </a:p>
          <a:p>
            <a:r>
              <a:rPr lang="en-GB" sz="4600" dirty="0" err="1">
                <a:solidFill>
                  <a:schemeClr val="bg1"/>
                </a:solidFill>
              </a:rPr>
              <a:t>'Cause</a:t>
            </a:r>
            <a:r>
              <a:rPr lang="en-GB" sz="4600" dirty="0">
                <a:solidFill>
                  <a:schemeClr val="bg1"/>
                </a:solidFill>
              </a:rPr>
              <a:t> I know there is peace within Your presence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'Til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dark addiction starts to break</a:t>
            </a:r>
          </a:p>
          <a:p>
            <a:r>
              <a:rPr lang="en-GB" sz="4800" dirty="0">
                <a:solidFill>
                  <a:schemeClr val="bg1"/>
                </a:solidFill>
              </a:rPr>
              <a:t>Declaring there is hope and there is freedom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(</a:t>
            </a:r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) Your Name is power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healing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life</a:t>
            </a:r>
          </a:p>
          <a:p>
            <a:r>
              <a:rPr lang="en-GB" sz="4800" dirty="0">
                <a:solidFill>
                  <a:schemeClr val="bg1"/>
                </a:solidFill>
              </a:rPr>
              <a:t>Break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stronghold</a:t>
            </a:r>
          </a:p>
          <a:p>
            <a:r>
              <a:rPr lang="en-GB" sz="4800" dirty="0">
                <a:solidFill>
                  <a:schemeClr val="bg1"/>
                </a:solidFill>
              </a:rPr>
              <a:t>Shine through the shadows</a:t>
            </a:r>
          </a:p>
          <a:p>
            <a:r>
              <a:rPr lang="en-GB" sz="4800" dirty="0">
                <a:solidFill>
                  <a:schemeClr val="bg1"/>
                </a:solidFill>
              </a:rPr>
              <a:t>Burn like a fire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fear and all anxiety</a:t>
            </a:r>
          </a:p>
          <a:p>
            <a:r>
              <a:rPr lang="en-GB" sz="4600" dirty="0">
                <a:solidFill>
                  <a:schemeClr val="bg1"/>
                </a:solidFill>
              </a:rPr>
              <a:t>To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soul held captive by depression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939051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Shout Jesus from the mountains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streets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darkness over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enemy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for my </a:t>
            </a:r>
            <a:r>
              <a:rPr lang="en-GB" sz="4800" dirty="0" err="1">
                <a:solidFill>
                  <a:schemeClr val="bg1"/>
                </a:solidFill>
              </a:rPr>
              <a:t>fam'ly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I speak the holy Name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87312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breathing but not alive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my failures I tried to hide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044115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465845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Now Your mercy has saved my soul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Now Your freedom is all that I know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old made new Jesus when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217521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needed rescue my sin was heavy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chains break at the weight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needed shelter I was an orphan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You call me a citizen of Heaven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 was broken You were my healing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Your love is the air that I'm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have a future my eyes are open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1093746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626884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3106</TotalTime>
  <Words>1263</Words>
  <Application>Microsoft Office PowerPoint</Application>
  <PresentationFormat>On-screen Show (4:3)</PresentationFormat>
  <Paragraphs>214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akagi_probook</vt:lpstr>
      <vt:lpstr>Arial</vt:lpstr>
      <vt:lpstr>Calibri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246</cp:revision>
  <dcterms:created xsi:type="dcterms:W3CDTF">2019-09-23T12:06:27Z</dcterms:created>
  <dcterms:modified xsi:type="dcterms:W3CDTF">2023-01-21T21:10:39Z</dcterms:modified>
</cp:coreProperties>
</file>

<file path=docProps/thumbnail.jpeg>
</file>